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1"/>
  </p:notesMasterIdLst>
  <p:sldIdLst>
    <p:sldId id="256" r:id="rId2"/>
    <p:sldId id="292" r:id="rId3"/>
    <p:sldId id="293" r:id="rId4"/>
    <p:sldId id="295" r:id="rId5"/>
    <p:sldId id="297" r:id="rId6"/>
    <p:sldId id="296" r:id="rId7"/>
    <p:sldId id="294" r:id="rId8"/>
    <p:sldId id="298" r:id="rId9"/>
    <p:sldId id="299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00" y="-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1EA7756-F87A-4BB6-8EE2-8C6EC66AB640}" type="datetimeFigureOut">
              <a:rPr lang="en-CA" smtClean="0"/>
              <a:pPr/>
              <a:t>12/01/2015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8AE6B53-84F2-4784-9D5F-5507C3A9A04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399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C0C9C8-9324-4290-81FD-BE5EE5A20ABD}" type="datetime1">
              <a:rPr lang="en-CA" smtClean="0"/>
              <a:pPr/>
              <a:t>12/01/2015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Copyright 2014 Barbara Clements &amp; Associates, Inc. All right reserved.</a:t>
            </a:r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D15887-D604-4AF6-864C-E2CC64D63D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8BEF7-02C2-4A99-A374-A05D5F6B2B7C}" type="datetime1">
              <a:rPr lang="en-CA" smtClean="0"/>
              <a:pPr/>
              <a:t>12/01/2015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2014 Barbara Clements &amp; Associates, Inc. All right reserved.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15887-D604-4AF6-864C-E2CC64D63D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C8F84-08B8-433D-90B3-B8A9EB995D24}" type="datetime1">
              <a:rPr lang="en-CA" smtClean="0"/>
              <a:pPr/>
              <a:t>12/01/2015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2014 Barbara Clements &amp; Associates, Inc. All right reserved.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15887-D604-4AF6-864C-E2CC64D63D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3669E-5043-4983-B3C3-D5A41208308B}" type="datetime1">
              <a:rPr lang="en-CA" smtClean="0"/>
              <a:pPr/>
              <a:t>12/01/2015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2014 Barbara Clements &amp; Associates, Inc. All right reserved.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15887-D604-4AF6-864C-E2CC64D63D1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C7893-6477-4F41-B112-3FB453146EEE}" type="datetime1">
              <a:rPr lang="en-CA" smtClean="0"/>
              <a:pPr/>
              <a:t>12/01/2015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2014 Barbara Clements &amp; Associates, Inc. All right reserved.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15887-D604-4AF6-864C-E2CC64D63D1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3213C5-92C4-4CB7-8A3F-9AA20798E554}" type="datetime1">
              <a:rPr lang="en-CA" smtClean="0"/>
              <a:pPr/>
              <a:t>12/01/2015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2014 Barbara Clements &amp; Associates, Inc. All right reserved.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15887-D604-4AF6-864C-E2CC64D63D1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2EC90-49AC-4A80-8B59-9FAC3508990C}" type="datetime1">
              <a:rPr lang="en-CA" smtClean="0"/>
              <a:pPr/>
              <a:t>12/01/2015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2014 Barbara Clements &amp; Associates, Inc. All right reserved.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15887-D604-4AF6-864C-E2CC64D63D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29E981-66C2-4C08-9E42-7EAB11493B5B}" type="datetime1">
              <a:rPr lang="en-CA" smtClean="0"/>
              <a:pPr/>
              <a:t>12/01/2015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2014 Barbara Clements &amp; Associates, Inc. All right reserved.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15887-D604-4AF6-864C-E2CC64D63D1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A3476-F1B2-422C-84DE-385484218003}" type="datetime1">
              <a:rPr lang="en-CA" smtClean="0"/>
              <a:pPr/>
              <a:t>12/01/2015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2014 Barbara Clements &amp; Associates, Inc. All right reserved.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15887-D604-4AF6-864C-E2CC64D63D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AC6B5F-0EE6-471E-A56A-F12A97952D1D}" type="datetime1">
              <a:rPr lang="en-CA" smtClean="0"/>
              <a:pPr/>
              <a:t>12/01/2015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2014 Barbara Clements &amp; Associates, Inc. All right reserved.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15887-D604-4AF6-864C-E2CC64D63D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C940D9-E8AC-43FC-8619-18851775570F}" type="datetime1">
              <a:rPr lang="en-CA" smtClean="0"/>
              <a:pPr/>
              <a:t>12/01/2015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Copyright 2014 Barbara Clements &amp; Associates, Inc. All right reserved.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D15887-D604-4AF6-864C-E2CC64D63D1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7B4951-2FD8-4E6F-A0E0-931D4ECDCB12}" type="datetime1">
              <a:rPr lang="en-CA" smtClean="0"/>
              <a:pPr/>
              <a:t>12/01/2015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Copyright 2014 Barbara Clements &amp; Associates, Inc. All right reserved.</a:t>
            </a: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D15887-D604-4AF6-864C-E2CC64D63D1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bclementsassociates.com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bclementsassociates.com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bclementsassociates.com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FSWG/NCMS</a:t>
            </a: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611607"/>
            <a:ext cx="8280920" cy="1199704"/>
          </a:xfrm>
        </p:spPr>
        <p:txBody>
          <a:bodyPr>
            <a:normAutofit/>
          </a:bodyPr>
          <a:lstStyle/>
          <a:p>
            <a:r>
              <a:rPr lang="en-CA" dirty="0" smtClean="0"/>
              <a:t>Winter 2014 Training Event</a:t>
            </a:r>
          </a:p>
          <a:p>
            <a:r>
              <a:rPr lang="en-CA" dirty="0" smtClean="0"/>
              <a:t>Wednesday, December 17, 2014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686236"/>
            <a:ext cx="8229600" cy="685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Barbara Clements Associates, Inc.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37203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Trade Compliance:  Changing the Way You Do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51920" y="6407944"/>
            <a:ext cx="4896544" cy="365125"/>
          </a:xfrm>
        </p:spPr>
        <p:txBody>
          <a:bodyPr/>
          <a:lstStyle/>
          <a:p>
            <a:r>
              <a:rPr lang="en-US" smtClean="0"/>
              <a:t>Copyright 2014 Barbara Clements &amp; Associates, Inc. All right reserved.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887-D604-4AF6-864C-E2CC64D63D15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Agenda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One</a:t>
            </a:r>
          </a:p>
          <a:p>
            <a:pPr lvl="1"/>
            <a:r>
              <a:rPr lang="en-US" dirty="0" smtClean="0"/>
              <a:t>Export Control/ITAR Overview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Part Two</a:t>
            </a:r>
          </a:p>
          <a:p>
            <a:pPr lvl="1"/>
            <a:r>
              <a:rPr lang="en-US" dirty="0" smtClean="0"/>
              <a:t>Export Control Reform Update/Overview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Part Three</a:t>
            </a:r>
          </a:p>
          <a:p>
            <a:pPr lvl="1"/>
            <a:r>
              <a:rPr lang="en-US" dirty="0" smtClean="0"/>
              <a:t>Export Control Update/Overview – What you need to know.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72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Do you work on, touch, oversee or deal with an export controlled item?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Should you be registered with DDTC?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Do you have any Agreements/Licenses?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Do you know what a “deemed export” is?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4680520" cy="365125"/>
          </a:xfrm>
        </p:spPr>
        <p:txBody>
          <a:bodyPr/>
          <a:lstStyle/>
          <a:p>
            <a:r>
              <a:rPr lang="en-US" dirty="0" smtClean="0"/>
              <a:t>Copyright 2014 Barbara Clements &amp; Associates, Inc. All right reserved.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887-D604-4AF6-864C-E2CC64D63D15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Control/ITAR Overview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39952" y="6407944"/>
            <a:ext cx="4608512" cy="365125"/>
          </a:xfrm>
        </p:spPr>
        <p:txBody>
          <a:bodyPr/>
          <a:lstStyle/>
          <a:p>
            <a:r>
              <a:rPr lang="en-US" dirty="0" smtClean="0"/>
              <a:t>Copyright 2014 Barbara Clements &amp; Associates, Inc. All right reserved.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887-D604-4AF6-864C-E2CC64D63D15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One – Q &amp; A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1138"/>
            <a:ext cx="6408712" cy="418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95736" y="3717032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Tel: 877-NAB-BARB (622-2272)</a:t>
            </a:r>
            <a:br>
              <a:rPr lang="fr-FR" dirty="0" smtClean="0"/>
            </a:br>
            <a:r>
              <a:rPr lang="fr-FR" dirty="0" smtClean="0"/>
              <a:t>Alternat: 724-375-4454</a:t>
            </a:r>
            <a:br>
              <a:rPr lang="fr-FR" dirty="0" smtClean="0"/>
            </a:br>
            <a:r>
              <a:rPr lang="fr-FR" dirty="0" smtClean="0"/>
              <a:t>Mobile: 407-973-3735</a:t>
            </a:r>
            <a:br>
              <a:rPr lang="fr-FR" dirty="0" smtClean="0"/>
            </a:br>
            <a:r>
              <a:rPr lang="fr-FR" dirty="0" smtClean="0">
                <a:hlinkClick r:id="rId3"/>
              </a:rPr>
              <a:t>http://www.barbclementsassociates.com/ 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What has </a:t>
            </a:r>
            <a:r>
              <a:rPr lang="en-US" u="sng" dirty="0" smtClean="0"/>
              <a:t>really</a:t>
            </a:r>
            <a:r>
              <a:rPr lang="en-US" dirty="0" smtClean="0"/>
              <a:t> changed?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What is </a:t>
            </a:r>
            <a:r>
              <a:rPr lang="en-US" u="sng" dirty="0" smtClean="0"/>
              <a:t>going</a:t>
            </a:r>
            <a:r>
              <a:rPr lang="en-US" dirty="0" smtClean="0"/>
              <a:t> to change?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How does the “</a:t>
            </a:r>
            <a:r>
              <a:rPr lang="en-US" u="sng" dirty="0" smtClean="0"/>
              <a:t>reform</a:t>
            </a:r>
            <a:r>
              <a:rPr lang="en-US" dirty="0" smtClean="0"/>
              <a:t>” affect you and your company?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4608512" cy="365125"/>
          </a:xfrm>
        </p:spPr>
        <p:txBody>
          <a:bodyPr/>
          <a:lstStyle/>
          <a:p>
            <a:r>
              <a:rPr lang="en-US" dirty="0" smtClean="0"/>
              <a:t>Copyright 2014 Barbara Clements &amp; Associates, Inc. All right reserved.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887-D604-4AF6-864C-E2CC64D63D15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Control Reform Update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79912" y="6407944"/>
            <a:ext cx="4824536" cy="365125"/>
          </a:xfrm>
        </p:spPr>
        <p:txBody>
          <a:bodyPr/>
          <a:lstStyle/>
          <a:p>
            <a:r>
              <a:rPr lang="en-US" dirty="0" smtClean="0"/>
              <a:t>Copyright 2014 Barbara Clements &amp; Associates, Inc. All right reserved.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887-D604-4AF6-864C-E2CC64D63D15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Two – Q &amp; A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1138"/>
            <a:ext cx="6408712" cy="418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195736" y="3717032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Tel: 877-NAB-BARB (622-2272)</a:t>
            </a:r>
            <a:br>
              <a:rPr lang="fr-FR" dirty="0" smtClean="0"/>
            </a:br>
            <a:r>
              <a:rPr lang="fr-FR" dirty="0" smtClean="0"/>
              <a:t>Alternat: 724-375-4454</a:t>
            </a:r>
            <a:br>
              <a:rPr lang="fr-FR" dirty="0" smtClean="0"/>
            </a:br>
            <a:r>
              <a:rPr lang="fr-FR" dirty="0" smtClean="0"/>
              <a:t>Mobile: 407-973-3735</a:t>
            </a:r>
            <a:br>
              <a:rPr lang="fr-FR" dirty="0" smtClean="0"/>
            </a:br>
            <a:r>
              <a:rPr lang="fr-FR" dirty="0" smtClean="0">
                <a:hlinkClick r:id="rId3"/>
              </a:rPr>
              <a:t>http://www.barbclementsassociates.com/ 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YOU NEED TO KNOW…</a:t>
            </a:r>
          </a:p>
          <a:p>
            <a:r>
              <a:rPr lang="en-US" dirty="0" smtClean="0"/>
              <a:t>Overview of regulations and training requirements for:</a:t>
            </a:r>
          </a:p>
          <a:p>
            <a:pPr lvl="1"/>
            <a:r>
              <a:rPr lang="en-US" dirty="0" smtClean="0"/>
              <a:t>Department of State (ITAR), </a:t>
            </a:r>
          </a:p>
          <a:p>
            <a:pPr lvl="1"/>
            <a:r>
              <a:rPr lang="en-US" dirty="0" smtClean="0"/>
              <a:t>Department of Commerce (EAR), </a:t>
            </a:r>
          </a:p>
          <a:p>
            <a:pPr lvl="1"/>
            <a:r>
              <a:rPr lang="en-US" dirty="0" smtClean="0"/>
              <a:t>Foreign Trade Reform (FTR), </a:t>
            </a:r>
          </a:p>
          <a:p>
            <a:pPr lvl="1"/>
            <a:r>
              <a:rPr lang="en-US" dirty="0" smtClean="0"/>
              <a:t>Empowered Official (EO) </a:t>
            </a:r>
          </a:p>
          <a:p>
            <a:r>
              <a:rPr lang="en-US" dirty="0" smtClean="0"/>
              <a:t>What is the difference between an EO and an FSO?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79912" y="6407944"/>
            <a:ext cx="4824536" cy="365125"/>
          </a:xfrm>
        </p:spPr>
        <p:txBody>
          <a:bodyPr/>
          <a:lstStyle/>
          <a:p>
            <a:r>
              <a:rPr lang="en-US" dirty="0" smtClean="0"/>
              <a:t>Copyright 2014 Barbara Clements &amp; Associates, Inc. All right reserved.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887-D604-4AF6-864C-E2CC64D63D15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Export Control Update/Overview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23928" y="6407944"/>
            <a:ext cx="4752528" cy="365125"/>
          </a:xfrm>
        </p:spPr>
        <p:txBody>
          <a:bodyPr/>
          <a:lstStyle/>
          <a:p>
            <a:r>
              <a:rPr lang="en-US" dirty="0" smtClean="0"/>
              <a:t>Copyright 2014 Barbara Clements &amp; Associates, Inc. All right reserved.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887-D604-4AF6-864C-E2CC64D63D15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Three – Q &amp; 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1138"/>
            <a:ext cx="6408712" cy="418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95736" y="3717032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Tel: 877-NAB-BARB (622-2272)</a:t>
            </a:r>
            <a:br>
              <a:rPr lang="fr-FR" dirty="0" smtClean="0"/>
            </a:br>
            <a:r>
              <a:rPr lang="fr-FR" dirty="0" smtClean="0"/>
              <a:t>Alternat: 724-375-4454</a:t>
            </a:r>
            <a:br>
              <a:rPr lang="fr-FR" dirty="0" smtClean="0"/>
            </a:br>
            <a:r>
              <a:rPr lang="fr-FR" dirty="0" smtClean="0"/>
              <a:t>Mobile: 407-973-3735</a:t>
            </a:r>
            <a:br>
              <a:rPr lang="fr-FR" dirty="0" smtClean="0"/>
            </a:br>
            <a:r>
              <a:rPr lang="fr-FR" dirty="0" smtClean="0">
                <a:hlinkClick r:id="rId3"/>
              </a:rPr>
              <a:t>http://www.barbclementsassociates.com/ 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Barbara Clements &amp; Associates, Inc. All right reserved.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5887-D604-4AF6-864C-E2CC64D63D15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701453"/>
              </p:ext>
            </p:extLst>
          </p:nvPr>
        </p:nvGraphicFramePr>
        <p:xfrm>
          <a:off x="1907704" y="188640"/>
          <a:ext cx="4906389" cy="6350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5829199" imgH="7543800" progId="AcroExch.Document.7">
                  <p:embed/>
                </p:oleObj>
              </mc:Choice>
              <mc:Fallback>
                <p:oleObj name="Acrobat Document" r:id="rId3" imgW="5829199" imgH="75438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188640"/>
                        <a:ext cx="4906389" cy="6350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1138</TotalTime>
  <Words>319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Concourse</vt:lpstr>
      <vt:lpstr>Acrobat Document</vt:lpstr>
      <vt:lpstr>FSWG/NCMS</vt:lpstr>
      <vt:lpstr>Agenda</vt:lpstr>
      <vt:lpstr>Export Control/ITAR Overview</vt:lpstr>
      <vt:lpstr>Part One – Q &amp; A</vt:lpstr>
      <vt:lpstr>Export Control Reform Update</vt:lpstr>
      <vt:lpstr>Part Two – Q &amp; A</vt:lpstr>
      <vt:lpstr>Export Control Update/Overview</vt:lpstr>
      <vt:lpstr>Part Three – Q &amp; 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Blackpowder Products, Inc.</dc:title>
  <dc:creator>Smith</dc:creator>
  <cp:lastModifiedBy>Office of Research</cp:lastModifiedBy>
  <cp:revision>93</cp:revision>
  <cp:lastPrinted>2014-12-23T21:05:06Z</cp:lastPrinted>
  <dcterms:created xsi:type="dcterms:W3CDTF">2011-01-28T22:02:17Z</dcterms:created>
  <dcterms:modified xsi:type="dcterms:W3CDTF">2015-01-12T17:24:20Z</dcterms:modified>
</cp:coreProperties>
</file>